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99"/>
    <a:srgbClr val="FF33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E23193-D2D2-4F6E-A46F-11061672B560}" v="2" dt="2025-01-22T03:19:54.8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010" autoAdjust="0"/>
  </p:normalViewPr>
  <p:slideViewPr>
    <p:cSldViewPr snapToGrid="0">
      <p:cViewPr>
        <p:scale>
          <a:sx n="80" d="100"/>
          <a:sy n="80" d="100"/>
        </p:scale>
        <p:origin x="390" y="-1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住本 和美" userId="2fed507c-43b7-4892-be6c-30f60db62e6f" providerId="ADAL" clId="{2DE23193-D2D2-4F6E-A46F-11061672B560}"/>
    <pc:docChg chg="undo custSel modSld">
      <pc:chgData name="住本 和美" userId="2fed507c-43b7-4892-be6c-30f60db62e6f" providerId="ADAL" clId="{2DE23193-D2D2-4F6E-A46F-11061672B560}" dt="2025-01-22T03:22:08.304" v="39" actId="1035"/>
      <pc:docMkLst>
        <pc:docMk/>
      </pc:docMkLst>
      <pc:sldChg chg="addSp delSp modSp mod">
        <pc:chgData name="住本 和美" userId="2fed507c-43b7-4892-be6c-30f60db62e6f" providerId="ADAL" clId="{2DE23193-D2D2-4F6E-A46F-11061672B560}" dt="2025-01-22T03:22:08.304" v="39" actId="1035"/>
        <pc:sldMkLst>
          <pc:docMk/>
          <pc:sldMk cId="3651546512" sldId="256"/>
        </pc:sldMkLst>
        <pc:spChg chg="mod">
          <ac:chgData name="住本 和美" userId="2fed507c-43b7-4892-be6c-30f60db62e6f" providerId="ADAL" clId="{2DE23193-D2D2-4F6E-A46F-11061672B560}" dt="2025-01-22T03:19:30.265" v="6" actId="20577"/>
          <ac:spMkLst>
            <pc:docMk/>
            <pc:sldMk cId="3651546512" sldId="256"/>
            <ac:spMk id="6" creationId="{6370BE58-4A07-6107-A619-A6B0425C1D7E}"/>
          </ac:spMkLst>
        </pc:spChg>
        <pc:spChg chg="add mod">
          <ac:chgData name="住本 和美" userId="2fed507c-43b7-4892-be6c-30f60db62e6f" providerId="ADAL" clId="{2DE23193-D2D2-4F6E-A46F-11061672B560}" dt="2025-01-22T03:22:08.304" v="39" actId="1035"/>
          <ac:spMkLst>
            <pc:docMk/>
            <pc:sldMk cId="3651546512" sldId="256"/>
            <ac:spMk id="7" creationId="{AC3DDF0F-6727-1437-29E0-331FA92F0D8C}"/>
          </ac:spMkLst>
        </pc:spChg>
        <pc:spChg chg="add del mod">
          <ac:chgData name="住本 和美" userId="2fed507c-43b7-4892-be6c-30f60db62e6f" providerId="ADAL" clId="{2DE23193-D2D2-4F6E-A46F-11061672B560}" dt="2025-01-22T03:20:25.941" v="30"/>
          <ac:spMkLst>
            <pc:docMk/>
            <pc:sldMk cId="3651546512" sldId="256"/>
            <ac:spMk id="11" creationId="{E8E221D7-290A-CB23-E438-AA5A8495DD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84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1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31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8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31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3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20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6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50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9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A60A5F-38CD-4DC1-8DBF-762770F950A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9F7763-2FD5-49E0-9A3D-F4E08DE778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3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F91A6E-8BFE-32C7-0B2B-D08A69005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320" y="434026"/>
            <a:ext cx="4391479" cy="437851"/>
          </a:xfrm>
          <a:solidFill>
            <a:srgbClr val="FF0066"/>
          </a:solidFill>
        </p:spPr>
        <p:txBody>
          <a:bodyPr>
            <a:noAutofit/>
          </a:bodyPr>
          <a:lstStyle/>
          <a:p>
            <a:r>
              <a:rPr kumimoji="1" lang="ja-JP" altLang="en-US" sz="2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新図書館オープンまであと</a:t>
            </a:r>
            <a:r>
              <a:rPr kumimoji="1" lang="en-US" altLang="ja-JP" sz="2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2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377FE0-6FFB-AC53-19E0-CE5CE341586E}"/>
              </a:ext>
            </a:extLst>
          </p:cNvPr>
          <p:cNvSpPr txBox="1"/>
          <p:nvPr/>
        </p:nvSpPr>
        <p:spPr>
          <a:xfrm>
            <a:off x="485321" y="942028"/>
            <a:ext cx="4391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66"/>
                </a:solidFill>
                <a:latin typeface="+mj-ea"/>
                <a:ea typeface="+mj-ea"/>
              </a:rPr>
              <a:t>新しくオープンする図書館は、市民のみなさんが主体となって楽しみ、学び、交流する場を目指しています。</a:t>
            </a:r>
            <a:endParaRPr kumimoji="1" lang="en-US" altLang="ja-JP" sz="1200" b="1" dirty="0">
              <a:solidFill>
                <a:srgbClr val="FF0066"/>
              </a:solidFill>
              <a:latin typeface="+mj-ea"/>
              <a:ea typeface="+mj-ea"/>
            </a:endParaRPr>
          </a:p>
          <a:p>
            <a:r>
              <a:rPr kumimoji="1" lang="ja-JP" altLang="en-US" sz="1200" b="1" dirty="0">
                <a:solidFill>
                  <a:srgbClr val="FF0066"/>
                </a:solidFill>
                <a:latin typeface="+mj-ea"/>
                <a:ea typeface="+mj-ea"/>
              </a:rPr>
              <a:t>あなたの得意分野や好きなことを活かして、どんなことができるのかを一緒に考えませんか？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D06DC8-9438-F5B0-A56D-06006834C404}"/>
              </a:ext>
            </a:extLst>
          </p:cNvPr>
          <p:cNvSpPr txBox="1"/>
          <p:nvPr/>
        </p:nvSpPr>
        <p:spPr>
          <a:xfrm>
            <a:off x="5959418" y="400103"/>
            <a:ext cx="615553" cy="39478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66"/>
                </a:solidFill>
              </a:rPr>
              <a:t>図書館ワークショップ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A718B38-B658-B57A-E858-67A08BE464AE}"/>
              </a:ext>
            </a:extLst>
          </p:cNvPr>
          <p:cNvCxnSpPr/>
          <p:nvPr/>
        </p:nvCxnSpPr>
        <p:spPr>
          <a:xfrm>
            <a:off x="304800" y="8404936"/>
            <a:ext cx="6226629" cy="0"/>
          </a:xfrm>
          <a:prstGeom prst="line">
            <a:avLst/>
          </a:prstGeom>
          <a:ln w="28575">
            <a:solidFill>
              <a:srgbClr val="FF006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3C702BCD-24B3-C2F5-7B04-883B20420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79322"/>
              </p:ext>
            </p:extLst>
          </p:nvPr>
        </p:nvGraphicFramePr>
        <p:xfrm>
          <a:off x="326804" y="8427046"/>
          <a:ext cx="6226628" cy="1270816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78115">
                  <a:extLst>
                    <a:ext uri="{9D8B030D-6E8A-4147-A177-3AD203B41FA5}">
                      <a16:colId xmlns:a16="http://schemas.microsoft.com/office/drawing/2014/main" val="2125481897"/>
                    </a:ext>
                  </a:extLst>
                </a:gridCol>
                <a:gridCol w="2235199">
                  <a:extLst>
                    <a:ext uri="{9D8B030D-6E8A-4147-A177-3AD203B41FA5}">
                      <a16:colId xmlns:a16="http://schemas.microsoft.com/office/drawing/2014/main" val="1945488279"/>
                    </a:ext>
                  </a:extLst>
                </a:gridCol>
                <a:gridCol w="899887">
                  <a:extLst>
                    <a:ext uri="{9D8B030D-6E8A-4147-A177-3AD203B41FA5}">
                      <a16:colId xmlns:a16="http://schemas.microsoft.com/office/drawing/2014/main" val="1994293549"/>
                    </a:ext>
                  </a:extLst>
                </a:gridCol>
                <a:gridCol w="2213427">
                  <a:extLst>
                    <a:ext uri="{9D8B030D-6E8A-4147-A177-3AD203B41FA5}">
                      <a16:colId xmlns:a16="http://schemas.microsoft.com/office/drawing/2014/main" val="1435135687"/>
                    </a:ext>
                  </a:extLst>
                </a:gridCol>
              </a:tblGrid>
              <a:tr h="3777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</a:rPr>
                        <a:t>フリガナ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</a:rPr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61717"/>
                  </a:ext>
                </a:extLst>
              </a:tr>
              <a:tr h="390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</a:rPr>
                        <a:t>氏　　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</a:rPr>
                        <a:t>年　　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26849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kumimoji="1" lang="ja-JP" altLang="en-US" b="1">
                          <a:solidFill>
                            <a:srgbClr val="FF0066"/>
                          </a:solidFill>
                        </a:rPr>
                        <a:t>住　　所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dirty="0"/>
                        <a:t>　　　　</a:t>
                      </a:r>
                      <a:r>
                        <a:rPr kumimoji="1" lang="en-US" altLang="ja-JP" sz="900" b="1" dirty="0">
                          <a:solidFill>
                            <a:srgbClr val="FF0066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rgbClr val="FF0066"/>
                          </a:solidFill>
                          <a:latin typeface="+mn-ea"/>
                          <a:ea typeface="+mn-ea"/>
                        </a:rPr>
                        <a:t>番地は不要です</a:t>
                      </a:r>
                      <a:r>
                        <a:rPr kumimoji="1" lang="en-US" altLang="ja-JP" sz="900" b="1" dirty="0">
                          <a:solidFill>
                            <a:srgbClr val="FF0066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</a:rPr>
                        <a:t>メール</a:t>
                      </a:r>
                      <a:endParaRPr kumimoji="1" lang="en-US" altLang="ja-JP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</a:rPr>
                        <a:t>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　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47080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E9540D-5A5B-E502-034A-D7D2D6264C80}"/>
              </a:ext>
            </a:extLst>
          </p:cNvPr>
          <p:cNvSpPr txBox="1"/>
          <p:nvPr/>
        </p:nvSpPr>
        <p:spPr>
          <a:xfrm>
            <a:off x="449940" y="5311322"/>
            <a:ext cx="6103260" cy="2973763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［場　 所］　ハイトピア伊賀　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 多目的大研修室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［定　 員］　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</a:t>
            </a: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名程度　（応募多数の場合は抽選）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［対象者］　伊賀市在住・在勤・在学、近隣の市町村在住の方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［申込み］　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日（土） 午前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 ～ ３月４日（火） 午後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    ❶ 申込みフォーム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    ❷ 上野図書館・各図書室カウンター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    ❸ 上野図書館へ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 (0595-21-8999)</a:t>
            </a: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［問合せ］　㈱伊賀市にぎわいパートナーズ　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（担当：住本　</a:t>
            </a:r>
            <a:r>
              <a:rPr kumimoji="1" lang="en-US" altLang="ja-JP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080-5912-5559</a:t>
            </a: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1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［主　 催］　伊賀市・㈱伊賀市にぎわいパートナーズ　　　　　　</a:t>
            </a:r>
            <a:endParaRPr kumimoji="1" lang="en-US" altLang="ja-JP" sz="11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en-US" altLang="ja-JP" sz="1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kumimoji="1" lang="ja-JP" altLang="en-US" sz="1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いただいた個人情報は他の用途では一切使用しません。　</a:t>
            </a:r>
            <a:endParaRPr kumimoji="1" lang="en-US" altLang="ja-JP" sz="1000" b="1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en-US" altLang="ja-JP" sz="1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結果はメールでご連絡します。メールアドレスをお持ちでない方には電話でご連絡します。　　 　</a:t>
            </a:r>
          </a:p>
        </p:txBody>
      </p:sp>
      <p:pic>
        <p:nvPicPr>
          <p:cNvPr id="12" name="図 11" descr="QR コード&#10;&#10;自動的に生成された説明">
            <a:extLst>
              <a:ext uri="{FF2B5EF4-FFF2-40B4-BE49-F238E27FC236}">
                <a16:creationId xmlns:a16="http://schemas.microsoft.com/office/drawing/2014/main" id="{E211A8CB-5798-59C8-DD9B-A8B215EFA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093" y="5997087"/>
            <a:ext cx="779763" cy="779763"/>
          </a:xfrm>
          <a:prstGeom prst="rect">
            <a:avLst/>
          </a:prstGeom>
        </p:spPr>
      </p:pic>
      <p:pic>
        <p:nvPicPr>
          <p:cNvPr id="14" name="図 13" descr="QR コード&#10;&#10;自動的に生成された説明">
            <a:extLst>
              <a:ext uri="{FF2B5EF4-FFF2-40B4-BE49-F238E27FC236}">
                <a16:creationId xmlns:a16="http://schemas.microsoft.com/office/drawing/2014/main" id="{9A39824A-961E-6CA4-4B14-19800B76DA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607" y="6964128"/>
            <a:ext cx="768939" cy="768939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C46F98-30BB-D971-E9DC-2AA2C65A6C33}"/>
              </a:ext>
            </a:extLst>
          </p:cNvPr>
          <p:cNvSpPr txBox="1"/>
          <p:nvPr/>
        </p:nvSpPr>
        <p:spPr>
          <a:xfrm>
            <a:off x="4218620" y="6684773"/>
            <a:ext cx="1129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申込みフォーム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A7C63A-9CBB-E19C-95AB-9778908C5E4A}"/>
              </a:ext>
            </a:extLst>
          </p:cNvPr>
          <p:cNvSpPr txBox="1"/>
          <p:nvPr/>
        </p:nvSpPr>
        <p:spPr>
          <a:xfrm>
            <a:off x="4219636" y="7666646"/>
            <a:ext cx="11285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問合せフォーム</a:t>
            </a:r>
          </a:p>
        </p:txBody>
      </p:sp>
      <p:pic>
        <p:nvPicPr>
          <p:cNvPr id="30" name="図 29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A716744C-A4C0-2590-DBD5-9C0A58847F1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88"/>
          <a:stretch/>
        </p:blipFill>
        <p:spPr>
          <a:xfrm>
            <a:off x="950796" y="1830612"/>
            <a:ext cx="3483357" cy="2536307"/>
          </a:xfrm>
          <a:prstGeom prst="rect">
            <a:avLst/>
          </a:prstGeom>
        </p:spPr>
      </p:pic>
      <p:pic>
        <p:nvPicPr>
          <p:cNvPr id="32" name="図 31" descr="冷蔵庫, 部屋 が含まれている画像&#10;&#10;自動的に生成された説明">
            <a:extLst>
              <a:ext uri="{FF2B5EF4-FFF2-40B4-BE49-F238E27FC236}">
                <a16:creationId xmlns:a16="http://schemas.microsoft.com/office/drawing/2014/main" id="{0D06F82B-E172-2F43-E22A-252EAF646D7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82"/>
          <a:stretch/>
        </p:blipFill>
        <p:spPr>
          <a:xfrm>
            <a:off x="10665178" y="3001802"/>
            <a:ext cx="1335804" cy="1211815"/>
          </a:xfrm>
          <a:prstGeom prst="rect">
            <a:avLst/>
          </a:prstGeom>
        </p:spPr>
      </p:pic>
      <p:pic>
        <p:nvPicPr>
          <p:cNvPr id="34" name="図 33" descr="テキスト&#10;&#10;自動的に生成された説明">
            <a:extLst>
              <a:ext uri="{FF2B5EF4-FFF2-40B4-BE49-F238E27FC236}">
                <a16:creationId xmlns:a16="http://schemas.microsoft.com/office/drawing/2014/main" id="{23C8B5D7-A4C7-82A9-CF22-DEF07C98835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9" b="18414"/>
          <a:stretch/>
        </p:blipFill>
        <p:spPr>
          <a:xfrm>
            <a:off x="9984875" y="-301018"/>
            <a:ext cx="1996113" cy="1375076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FE8AFA4-59E5-344F-2451-3A891363700F}"/>
              </a:ext>
            </a:extLst>
          </p:cNvPr>
          <p:cNvSpPr txBox="1"/>
          <p:nvPr/>
        </p:nvSpPr>
        <p:spPr>
          <a:xfrm>
            <a:off x="494184" y="4212381"/>
            <a:ext cx="4618676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ja-JP" altLang="en-US" sz="2400" b="1" dirty="0">
                <a:solidFill>
                  <a:srgbClr val="FF0066"/>
                </a:solidFill>
              </a:rPr>
              <a:t>令和７年</a:t>
            </a:r>
            <a:endParaRPr kumimoji="1" lang="en-US" altLang="ja-JP" sz="2400" b="1" dirty="0">
              <a:solidFill>
                <a:srgbClr val="FF0066"/>
              </a:solidFill>
            </a:endParaRPr>
          </a:p>
          <a:p>
            <a:pPr>
              <a:lnSpc>
                <a:spcPts val="4000"/>
              </a:lnSpc>
            </a:pPr>
            <a:r>
              <a:rPr kumimoji="1" lang="en-US" altLang="ja-JP" sz="4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3/8(</a:t>
            </a:r>
            <a:r>
              <a:rPr kumimoji="1" lang="ja-JP" altLang="en-US" sz="4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kumimoji="1" lang="en-US" altLang="ja-JP" sz="4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b="1" dirty="0">
                <a:solidFill>
                  <a:srgbClr val="FF0066"/>
                </a:solidFill>
              </a:rPr>
              <a:t>　</a:t>
            </a:r>
            <a:r>
              <a:rPr kumimoji="1" lang="ja-JP" altLang="en-US" sz="2000" b="1" dirty="0">
                <a:solidFill>
                  <a:srgbClr val="FF0066"/>
                </a:solidFill>
              </a:rPr>
              <a:t>午後 ２時～４時</a:t>
            </a:r>
            <a:endParaRPr kumimoji="1" lang="ja-JP" altLang="en-US" b="1" dirty="0">
              <a:solidFill>
                <a:srgbClr val="FF0066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9EA1434-9E59-9792-2725-F81D869F03AF}"/>
              </a:ext>
            </a:extLst>
          </p:cNvPr>
          <p:cNvSpPr txBox="1"/>
          <p:nvPr/>
        </p:nvSpPr>
        <p:spPr>
          <a:xfrm>
            <a:off x="3072578" y="8270620"/>
            <a:ext cx="648000" cy="18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rgbClr val="FF0066"/>
                </a:solidFill>
              </a:rPr>
              <a:t>キリトリ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70BE58-4A07-6107-A619-A6B0425C1D7E}"/>
              </a:ext>
            </a:extLst>
          </p:cNvPr>
          <p:cNvSpPr txBox="1"/>
          <p:nvPr/>
        </p:nvSpPr>
        <p:spPr>
          <a:xfrm>
            <a:off x="5185898" y="371311"/>
            <a:ext cx="861774" cy="75764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kumimoji="1" lang="ja-JP" altLang="en-US" sz="4400" b="1" dirty="0">
                <a:solidFill>
                  <a:srgbClr val="FF0066"/>
                </a:solidFill>
              </a:rPr>
              <a:t>新図書館　みんなのアイデア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3DDF0F-6727-1437-29E0-331FA92F0D8C}"/>
              </a:ext>
            </a:extLst>
          </p:cNvPr>
          <p:cNvSpPr txBox="1"/>
          <p:nvPr/>
        </p:nvSpPr>
        <p:spPr>
          <a:xfrm>
            <a:off x="5237800" y="256248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66"/>
                </a:solidFill>
                <a:latin typeface="+mn-ea"/>
              </a:rPr>
              <a:t>×</a:t>
            </a:r>
            <a:endParaRPr kumimoji="1" lang="ja-JP" altLang="en-US" sz="4800" b="1" dirty="0">
              <a:solidFill>
                <a:srgbClr val="FF0066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1546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235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BIZ UDPゴシック</vt:lpstr>
      <vt:lpstr>BIZ UDゴシック</vt:lpstr>
      <vt:lpstr>游ゴシック</vt:lpstr>
      <vt:lpstr>游ゴシック Light</vt:lpstr>
      <vt:lpstr>Arial</vt:lpstr>
      <vt:lpstr>Office テーマ</vt:lpstr>
      <vt:lpstr>新図書館オープンまであと1年！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新図書館オープンまであと1年！</dc:title>
  <dc:creator>住本 和美</dc:creator>
  <cp:lastModifiedBy>中田 光裕</cp:lastModifiedBy>
  <cp:revision>13</cp:revision>
  <cp:lastPrinted>2025-01-22T03:21:30Z</cp:lastPrinted>
  <dcterms:created xsi:type="dcterms:W3CDTF">2025-01-07T05:19:40Z</dcterms:created>
  <dcterms:modified xsi:type="dcterms:W3CDTF">2025-02-25T04:05:04Z</dcterms:modified>
</cp:coreProperties>
</file>